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9" r:id="rId22"/>
    <p:sldId id="280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>
      <p:cViewPr>
        <p:scale>
          <a:sx n="71" d="100"/>
          <a:sy n="71" d="100"/>
        </p:scale>
        <p:origin x="-44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E9FB-15A0-4520-B2E6-1A27074C2DE9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7A6C-494C-4123-9275-312662F2DA1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E9FB-15A0-4520-B2E6-1A27074C2DE9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7A6C-494C-4123-9275-312662F2D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E9FB-15A0-4520-B2E6-1A27074C2DE9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7A6C-494C-4123-9275-312662F2D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E9FB-15A0-4520-B2E6-1A27074C2DE9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7A6C-494C-4123-9275-312662F2DA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E9FB-15A0-4520-B2E6-1A27074C2DE9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7A6C-494C-4123-9275-312662F2D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E9FB-15A0-4520-B2E6-1A27074C2DE9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7A6C-494C-4123-9275-312662F2DA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E9FB-15A0-4520-B2E6-1A27074C2DE9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7A6C-494C-4123-9275-312662F2DA1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E9FB-15A0-4520-B2E6-1A27074C2DE9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7A6C-494C-4123-9275-312662F2D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E9FB-15A0-4520-B2E6-1A27074C2DE9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7A6C-494C-4123-9275-312662F2D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E9FB-15A0-4520-B2E6-1A27074C2DE9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7A6C-494C-4123-9275-312662F2DA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E9FB-15A0-4520-B2E6-1A27074C2DE9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7A6C-494C-4123-9275-312662F2DA1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65E9FB-15A0-4520-B2E6-1A27074C2DE9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827A6C-494C-4123-9275-312662F2DA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7175351" cy="1793167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Жизнь замечательных детей , на «Планете Счастья»</a:t>
            </a:r>
          </a:p>
        </p:txBody>
      </p:sp>
    </p:spTree>
    <p:extLst>
      <p:ext uri="{BB962C8B-B14F-4D97-AF65-F5344CB8AC3E}">
        <p14:creationId xmlns:p14="http://schemas.microsoft.com/office/powerpoint/2010/main" val="111177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365104"/>
            <a:ext cx="6512511" cy="1143000"/>
          </a:xfrm>
        </p:spPr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В театр к нам вы приходите и на нас вы посмотрите , можем сказку рассказать , а можем и для вас сплясать…</a:t>
            </a:r>
          </a:p>
        </p:txBody>
      </p:sp>
      <p:pic>
        <p:nvPicPr>
          <p:cNvPr id="5" name="Picture 2" descr="C:\Documents and Settings\Оля\Рабочий стол\фото дет садик малыши\Фото31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Оля\Рабочий стол\фото дет садик малыши\Фото317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7030A0"/>
                </a:solidFill>
                <a:effectLst/>
              </a:rPr>
              <a:t>В нашей группе мир и покой,</a:t>
            </a:r>
            <a:br>
              <a:rPr lang="ru-RU" sz="2400" dirty="0">
                <a:solidFill>
                  <a:srgbClr val="7030A0"/>
                </a:solidFill>
                <a:effectLst/>
              </a:rPr>
            </a:br>
            <a:r>
              <a:rPr lang="ru-RU" sz="2400" dirty="0">
                <a:solidFill>
                  <a:srgbClr val="7030A0"/>
                </a:solidFill>
                <a:effectLst/>
              </a:rPr>
              <a:t>Никто из ребят не рвется домой!!!</a:t>
            </a:r>
            <a:br>
              <a:rPr lang="ru-RU" sz="2400" dirty="0">
                <a:solidFill>
                  <a:srgbClr val="7030A0"/>
                </a:solidFill>
                <a:effectLst/>
              </a:rPr>
            </a:br>
            <a:r>
              <a:rPr lang="ru-RU" sz="2400" dirty="0">
                <a:solidFill>
                  <a:srgbClr val="7030A0"/>
                </a:solidFill>
                <a:effectLst/>
              </a:rPr>
              <a:t>Кашу едят, танцуют, поют.</a:t>
            </a:r>
            <a:br>
              <a:rPr lang="ru-RU" sz="2400" dirty="0">
                <a:solidFill>
                  <a:srgbClr val="7030A0"/>
                </a:solidFill>
                <a:effectLst/>
              </a:rPr>
            </a:br>
            <a:r>
              <a:rPr lang="ru-RU" sz="2400" dirty="0">
                <a:solidFill>
                  <a:srgbClr val="7030A0"/>
                </a:solidFill>
                <a:effectLst/>
              </a:rPr>
              <a:t>Взрослым и детям скучать не дают!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Documents and Settings\Оля\Рабочий стол\фото дет садик малыши\Фото317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Оля\Рабочий стол\фото дет садик малыши\Фото313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9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Посмотрите вы на нас , мы ребятки просто класс!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Хочешь крепко обниму и тебя к себе прижму…</a:t>
            </a:r>
          </a:p>
        </p:txBody>
      </p:sp>
      <p:pic>
        <p:nvPicPr>
          <p:cNvPr id="5" name="Picture 2" descr="C:\Documents and Settings\Оля\Рабочий стол\фото дет садик малыши\Фото31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Оля\Рабочий стол\фото дет садик малыши\Фото315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3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Ура ! Ура завтра в садик друзья !!!</a:t>
            </a:r>
          </a:p>
        </p:txBody>
      </p:sp>
      <p:pic>
        <p:nvPicPr>
          <p:cNvPr id="5" name="Picture 2" descr="C:\Documents and Settings\Оля\Рабочий стол\фото дет садик малыши\Фото313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664"/>
            <a:ext cx="334786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2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Оля\Рабочий стол\фото дет садик малыши\Фото31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Оля\Рабочий стол\фото дет садик малыши\Фото313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У меня зазвонил телефон …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Кто говорит?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Воспитательница.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«Бегите скорей сюда , у нас интересная игра</a:t>
            </a:r>
            <a:r>
              <a:rPr lang="ru-RU" sz="3200" dirty="0" smtClean="0">
                <a:solidFill>
                  <a:srgbClr val="7030A0"/>
                </a:solidFill>
              </a:rPr>
              <a:t>… 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9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На участке у нас красота , приходите к нам сюда , я вас подвезу , а может даже прокачу</a:t>
            </a:r>
            <a:r>
              <a:rPr lang="ru-RU" sz="3600" dirty="0">
                <a:solidFill>
                  <a:srgbClr val="7030A0"/>
                </a:solidFill>
              </a:rPr>
              <a:t>…</a:t>
            </a:r>
          </a:p>
        </p:txBody>
      </p:sp>
      <p:pic>
        <p:nvPicPr>
          <p:cNvPr id="5" name="Picture 2" descr="C:\Documents and Settings\Оля\Рабочий стол\фото дет садик малыши\Фото31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Оля\Рабочий стол\фото дет садик малыши\Фото313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3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У нас здесь очень интересно , и для вас здесь хватит места, научим вас  </a:t>
            </a:r>
            <a:r>
              <a:rPr lang="ru-RU" sz="2400" dirty="0" err="1">
                <a:solidFill>
                  <a:srgbClr val="7030A0"/>
                </a:solidFill>
              </a:rPr>
              <a:t>каляки</a:t>
            </a:r>
            <a:r>
              <a:rPr lang="ru-RU" sz="2400" dirty="0">
                <a:solidFill>
                  <a:srgbClr val="7030A0"/>
                </a:solidFill>
              </a:rPr>
              <a:t> рисовать , а может  и картину написать</a:t>
            </a:r>
          </a:p>
        </p:txBody>
      </p:sp>
      <p:pic>
        <p:nvPicPr>
          <p:cNvPr id="5" name="Picture 2" descr="C:\Documents and Settings\Оля\Рабочий стол\фото дет садик малыши\Фото31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88" y="1216213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Оля\Рабочий стол\фото дет садик малыши\Фото318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2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Приходите к нам играть , мы научились мячики катать…</a:t>
            </a:r>
          </a:p>
        </p:txBody>
      </p:sp>
      <p:pic>
        <p:nvPicPr>
          <p:cNvPr id="5" name="Picture 2" descr="C:\Documents and Settings\Оля\Рабочий стол\фото дет садик малыши\Фото316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Оля\Рабочий стол\фото дет садик малыши\Фото316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95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365104"/>
            <a:ext cx="6512511" cy="1143000"/>
          </a:xfrm>
        </p:spPr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У нас здесь столько интересного , для нас здесь много неизвестного мы не будем унывать и снова в сад придём опять</a:t>
            </a:r>
            <a:r>
              <a:rPr lang="ru-RU" sz="3200" dirty="0">
                <a:solidFill>
                  <a:srgbClr val="7030A0"/>
                </a:solidFill>
              </a:rPr>
              <a:t>…</a:t>
            </a:r>
          </a:p>
        </p:txBody>
      </p:sp>
      <p:pic>
        <p:nvPicPr>
          <p:cNvPr id="5" name="Picture 2" descr="C:\Documents and Settings\Оля\Рабочий стол\фото дет садик малыши\Фото31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Оля\Рабочий стол\фото дет садик малыши\Фото313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0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Театральная игра для нас очень всех важна , мы все сказки изучим, расскажем и вам покажем …  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Оля\Рабочий стол\фото дет садик малыши\Фото32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Оля\Рабочий стол\фото дет садик малыши\Фото320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6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293096"/>
            <a:ext cx="6512511" cy="1143000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</a:rPr>
              <a:t>Книжка наша открывается , сказка наша начинается …</a:t>
            </a:r>
          </a:p>
        </p:txBody>
      </p:sp>
      <p:pic>
        <p:nvPicPr>
          <p:cNvPr id="5" name="Picture 2" descr="C:\Documents and Settings\Оля\Рабочий стол\фото дет садик малыши\Фото31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95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Есть ещё одна игра интересна нам она , в палочки мы все играем и постройки совершаем 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Оля\Рабочий стол\фото дет садик малыши\Фото32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4438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Оля\Рабочий стол\фото дет садик малыши\Фото322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9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Здесь мы учимся водить и через кегли ходить , это очень интересно 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Физкультура ,Спорт ,Ура !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Занимайся детвора . 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Оля\Рабочий стол\фото дет садик малыши\Фото319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Оля\Рабочий стол\фото дет садик малыши\Фото319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29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Игры у нас интересные и для нас полезные 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Сказки здесь мы сочиняем  воображенье развиваем.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346450" cy="2509837"/>
          </a:xfrm>
        </p:spPr>
      </p:pic>
      <p:pic>
        <p:nvPicPr>
          <p:cNvPr id="4098" name="Picture 2" descr="C:\Documents and Settings\Оля\Рабочий стол\фото дет садик малыши\Фото32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5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Ножки наши топ-топ , ручки наши хлоп-хлоп, мы немножечко устали , на коврике   мы отдохнём и опять плясать </a:t>
            </a:r>
            <a:r>
              <a:rPr lang="ru-RU" sz="2400" dirty="0" smtClean="0">
                <a:solidFill>
                  <a:srgbClr val="7030A0"/>
                </a:solidFill>
              </a:rPr>
              <a:t>пойдём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Picture 3" descr="C:\Documents and Settings\Оля\Рабочий стол\фото дет садик малыши\Фото313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Оля\Рабочий стол\фото дет садик малыши\Фото31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98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085184"/>
            <a:ext cx="6512511" cy="1143000"/>
          </a:xfrm>
        </p:spPr>
        <p:txBody>
          <a:bodyPr/>
          <a:lstStyle/>
          <a:p>
            <a:r>
              <a:rPr lang="ru-RU" sz="2800" dirty="0">
                <a:solidFill>
                  <a:srgbClr val="7030A0"/>
                </a:solidFill>
              </a:rPr>
              <a:t>Книжка наша не кончается , она только начинается…</a:t>
            </a:r>
          </a:p>
        </p:txBody>
      </p:sp>
      <p:pic>
        <p:nvPicPr>
          <p:cNvPr id="5" name="Picture 2" descr="C:\Documents and Settings\Оля\Рабочий стол\фото дет садик малыши\Фото318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61206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9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Оля\Рабочий стол\фото дет садик малыши\Фото316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8326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632" y="5013176"/>
            <a:ext cx="6512511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</a:rPr>
              <a:t>Спасибо за внимание .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До новых  встреч…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5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068960"/>
            <a:ext cx="6512511" cy="1143000"/>
          </a:xfrm>
        </p:spPr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Стоит дом в городе Кушва «Садо-дворец» и проживает пятидневку озорная ребятня…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Весело там проживают и ни когда не  унывают .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 А группа малышей всем морочит голову , но 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жизнь идёт здесь здорово</a:t>
            </a:r>
            <a:r>
              <a:rPr lang="ru-RU" sz="2400" dirty="0" smtClean="0">
                <a:solidFill>
                  <a:srgbClr val="7030A0"/>
                </a:solidFill>
              </a:rPr>
              <a:t>!!!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Documents and Settings\Оля\Рабочий стол\фото дет садик малыши\Фото316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888432" cy="266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7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Первые денёчки –первые шажочки</a:t>
            </a:r>
            <a:endParaRPr lang="ru-RU" dirty="0"/>
          </a:p>
        </p:txBody>
      </p:sp>
      <p:pic>
        <p:nvPicPr>
          <p:cNvPr id="5" name="Picture 2" descr="C:\Documents and Settings\Оля\Рабочий стол\фото дет садик малыши\Фото307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334587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Оля\Рабочий стол\фото дет садик малыши\Фото307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345873" cy="281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2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933056"/>
            <a:ext cx="6512511" cy="1143000"/>
          </a:xfrm>
        </p:spPr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Мы не просто отдыхаем, мы здесь весело играем…</a:t>
            </a:r>
          </a:p>
        </p:txBody>
      </p:sp>
      <p:pic>
        <p:nvPicPr>
          <p:cNvPr id="5" name="Picture 2" descr="C:\Documents and Settings\Оля\Рабочий стол\фото дет садик малыши\Фото308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88" y="1216213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Оля\Рабочий стол\фото дет садик малыши\Фото309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8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Шарики , фонарики, кнопочки , кружочки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интересно нам сидеть собирать цветочки</a:t>
            </a:r>
            <a:r>
              <a:rPr lang="ru-RU" sz="4000" dirty="0">
                <a:solidFill>
                  <a:srgbClr val="7030A0"/>
                </a:solidFill>
              </a:rPr>
              <a:t>… </a:t>
            </a:r>
          </a:p>
        </p:txBody>
      </p:sp>
      <p:pic>
        <p:nvPicPr>
          <p:cNvPr id="5" name="Picture 2" descr="C:\Documents and Settings\Оля\Рабочий стол\фото дет садик малыши\Фото30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Оля\Рабочий стол\фото дет садик малыши\Фото309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9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789040"/>
            <a:ext cx="6512511" cy="1143000"/>
          </a:xfrm>
        </p:spPr>
        <p:txBody>
          <a:bodyPr/>
          <a:lstStyle/>
          <a:p>
            <a:r>
              <a:rPr lang="ru-RU" sz="2400" i="1" dirty="0">
                <a:solidFill>
                  <a:srgbClr val="7030A0"/>
                </a:solidFill>
                <a:effectLst/>
              </a:rPr>
              <a:t>Я думал и вправду, что сад-это сад</a:t>
            </a:r>
            <a:r>
              <a:rPr lang="ru-RU" sz="2400" dirty="0">
                <a:solidFill>
                  <a:srgbClr val="7030A0"/>
                </a:solidFill>
                <a:effectLst/>
              </a:rPr>
              <a:t/>
            </a:r>
            <a:br>
              <a:rPr lang="ru-RU" sz="2400" dirty="0">
                <a:solidFill>
                  <a:srgbClr val="7030A0"/>
                </a:solidFill>
                <a:effectLst/>
              </a:rPr>
            </a:br>
            <a:r>
              <a:rPr lang="ru-RU" sz="2400" i="1" dirty="0">
                <a:solidFill>
                  <a:srgbClr val="7030A0"/>
                </a:solidFill>
                <a:effectLst/>
              </a:rPr>
              <a:t> Где бабочек ловят, едят виноград</a:t>
            </a:r>
            <a:r>
              <a:rPr lang="ru-RU" sz="2400" dirty="0">
                <a:solidFill>
                  <a:srgbClr val="7030A0"/>
                </a:solidFill>
                <a:effectLst/>
              </a:rPr>
              <a:t/>
            </a:r>
            <a:br>
              <a:rPr lang="ru-RU" sz="2400" dirty="0">
                <a:solidFill>
                  <a:srgbClr val="7030A0"/>
                </a:solidFill>
                <a:effectLst/>
              </a:rPr>
            </a:br>
            <a:r>
              <a:rPr lang="ru-RU" sz="2400" i="1" dirty="0">
                <a:solidFill>
                  <a:srgbClr val="7030A0"/>
                </a:solidFill>
                <a:effectLst/>
              </a:rPr>
              <a:t> Ой, мамочка-мама куда я пришел? </a:t>
            </a:r>
            <a:r>
              <a:rPr lang="ru-RU" sz="2400" dirty="0">
                <a:solidFill>
                  <a:srgbClr val="7030A0"/>
                </a:solidFill>
                <a:effectLst/>
              </a:rPr>
              <a:t/>
            </a:r>
            <a:br>
              <a:rPr lang="ru-RU" sz="2400" dirty="0">
                <a:solidFill>
                  <a:srgbClr val="7030A0"/>
                </a:solidFill>
                <a:effectLst/>
              </a:rPr>
            </a:br>
            <a:r>
              <a:rPr lang="ru-RU" sz="2400" i="1" dirty="0">
                <a:solidFill>
                  <a:srgbClr val="7030A0"/>
                </a:solidFill>
                <a:effectLst/>
              </a:rPr>
              <a:t> Сажают детей за обеденный стол</a:t>
            </a:r>
            <a:r>
              <a:rPr lang="ru-RU" sz="2400" dirty="0">
                <a:solidFill>
                  <a:srgbClr val="7030A0"/>
                </a:solidFill>
                <a:effectLst/>
              </a:rPr>
              <a:t/>
            </a:r>
            <a:br>
              <a:rPr lang="ru-RU" sz="2400" dirty="0">
                <a:solidFill>
                  <a:srgbClr val="7030A0"/>
                </a:solidFill>
                <a:effectLst/>
              </a:rPr>
            </a:br>
            <a:r>
              <a:rPr lang="ru-RU" sz="2400" i="1" dirty="0">
                <a:solidFill>
                  <a:srgbClr val="7030A0"/>
                </a:solidFill>
                <a:effectLst/>
              </a:rPr>
              <a:t> Котлеты несут и молочный кисель, </a:t>
            </a:r>
            <a:r>
              <a:rPr lang="ru-RU" sz="2400" dirty="0">
                <a:solidFill>
                  <a:srgbClr val="7030A0"/>
                </a:solidFill>
                <a:effectLst/>
              </a:rPr>
              <a:t/>
            </a:r>
            <a:br>
              <a:rPr lang="ru-RU" sz="2400" dirty="0">
                <a:solidFill>
                  <a:srgbClr val="7030A0"/>
                </a:solidFill>
                <a:effectLst/>
              </a:rPr>
            </a:br>
            <a:r>
              <a:rPr lang="ru-RU" sz="2400" i="1" dirty="0">
                <a:solidFill>
                  <a:srgbClr val="7030A0"/>
                </a:solidFill>
                <a:effectLst/>
              </a:rPr>
              <a:t>А после уложат, как дома, в постель. </a:t>
            </a:r>
            <a:r>
              <a:rPr lang="ru-RU" sz="2400" dirty="0">
                <a:solidFill>
                  <a:srgbClr val="7030A0"/>
                </a:solidFill>
                <a:effectLst/>
              </a:rPr>
              <a:t/>
            </a:r>
            <a:br>
              <a:rPr lang="ru-RU" sz="2400" dirty="0">
                <a:solidFill>
                  <a:srgbClr val="7030A0"/>
                </a:solidFill>
                <a:effectLst/>
              </a:rPr>
            </a:br>
            <a:r>
              <a:rPr lang="ru-RU" sz="2400" i="1" dirty="0">
                <a:solidFill>
                  <a:srgbClr val="7030A0"/>
                </a:solidFill>
                <a:effectLst/>
              </a:rPr>
              <a:t> Ой, мамочка лучше вернемся назад, </a:t>
            </a:r>
            <a:r>
              <a:rPr lang="ru-RU" sz="2400" dirty="0">
                <a:solidFill>
                  <a:srgbClr val="7030A0"/>
                </a:solidFill>
                <a:effectLst/>
              </a:rPr>
              <a:t/>
            </a:r>
            <a:br>
              <a:rPr lang="ru-RU" sz="2400" dirty="0">
                <a:solidFill>
                  <a:srgbClr val="7030A0"/>
                </a:solidFill>
                <a:effectLst/>
              </a:rPr>
            </a:br>
            <a:r>
              <a:rPr lang="ru-RU" sz="2400" i="1" dirty="0">
                <a:solidFill>
                  <a:srgbClr val="7030A0"/>
                </a:solidFill>
                <a:effectLst/>
              </a:rPr>
              <a:t>Я сам покажу, где находится САД!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Documents and Settings\Оля\Рабочий стол\фото дет садик малыши\Фото30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Оля\Рабочий стол\фото дет садик малыши\Фото31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45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Мы так дружненько скакали и немножко мы устали , на лошадке полежу и к вам снова поскачу…</a:t>
            </a:r>
          </a:p>
        </p:txBody>
      </p:sp>
      <p:pic>
        <p:nvPicPr>
          <p:cNvPr id="5" name="Picture 2" descr="C:\Documents and Settings\Оля\Рабочий стол\фото дет садик малыши\Фото31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Оля\Рабочий стол\фото дет садик малыши\Фото310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5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7030A0"/>
                </a:solidFill>
              </a:rPr>
              <a:t>В гости к нам вы приходите , и у нас вы посидите , мы вас чаем напоим угощение </a:t>
            </a:r>
            <a:r>
              <a:rPr lang="ru-RU" sz="2400" dirty="0" smtClean="0">
                <a:solidFill>
                  <a:srgbClr val="7030A0"/>
                </a:solidFill>
              </a:rPr>
              <a:t>дадим</a:t>
            </a:r>
            <a:r>
              <a:rPr lang="ru-RU" sz="36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C:\Documents and Settings\Оля\Рабочий стол\фото дет садик малыши\Фото3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Оля\Рабочий стол\фото дет садик малыши\Фото312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13" y="1216213"/>
            <a:ext cx="3345873" cy="25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83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318</Words>
  <Application>Microsoft Office PowerPoint</Application>
  <PresentationFormat>Экран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Жизнь замечательных детей , на «Планете Счастья»</vt:lpstr>
      <vt:lpstr>Книжка наша открывается , сказка наша начинается …</vt:lpstr>
      <vt:lpstr>Стоит дом в городе Кушва «Садо-дворец» и проживает пятидневку озорная ребятня… Весело там проживают и ни когда не  унывают .  А группа малышей всем морочит голову , но  жизнь идёт здесь здорово!!!</vt:lpstr>
      <vt:lpstr>Первые денёчки –первые шажочки</vt:lpstr>
      <vt:lpstr>Мы не просто отдыхаем, мы здесь весело играем…</vt:lpstr>
      <vt:lpstr>Шарики , фонарики, кнопочки , кружочки интересно нам сидеть собирать цветочки… </vt:lpstr>
      <vt:lpstr>Я думал и вправду, что сад-это сад  Где бабочек ловят, едят виноград  Ой, мамочка-мама куда я пришел?   Сажают детей за обеденный стол  Котлеты несут и молочный кисель,  А после уложат, как дома, в постель.   Ой, мамочка лучше вернемся назад,  Я сам покажу, где находится САД! </vt:lpstr>
      <vt:lpstr>Мы так дружненько скакали и немножко мы устали , на лошадке полежу и к вам снова поскачу…</vt:lpstr>
      <vt:lpstr>В гости к нам вы приходите , и у нас вы посидите , мы вас чаем напоим угощение дадим.</vt:lpstr>
      <vt:lpstr>В театр к нам вы приходите и на нас вы посмотрите , можем сказку рассказать , а можем и для вас сплясать…</vt:lpstr>
      <vt:lpstr>В нашей группе мир и покой, Никто из ребят не рвется домой!!! Кашу едят, танцуют, поют. Взрослым и детям скучать не дают!</vt:lpstr>
      <vt:lpstr>Посмотрите вы на нас , мы ребятки просто класс! Хочешь крепко обниму и тебя к себе прижму…</vt:lpstr>
      <vt:lpstr>Ура ! Ура завтра в садик друзья !!!</vt:lpstr>
      <vt:lpstr>У меня зазвонил телефон … Кто говорит?  Воспитательница. «Бегите скорей сюда , у нас интересная игра… </vt:lpstr>
      <vt:lpstr>На участке у нас красота , приходите к нам сюда , я вас подвезу , а может даже прокачу…</vt:lpstr>
      <vt:lpstr>У нас здесь очень интересно , и для вас здесь хватит места, научим вас  каляки рисовать , а может  и картину написать</vt:lpstr>
      <vt:lpstr>Приходите к нам играть , мы научились мячики катать…</vt:lpstr>
      <vt:lpstr>У нас здесь столько интересного , для нас здесь много неизвестного мы не будем унывать и снова в сад придём опять…</vt:lpstr>
      <vt:lpstr>Театральная игра для нас очень всех важна , мы все сказки изучим, расскажем и вам покажем …   </vt:lpstr>
      <vt:lpstr>Есть ещё одна игра интересна нам она , в палочки мы все играем и постройки совершаем .</vt:lpstr>
      <vt:lpstr>Здесь мы учимся водить и через кегли ходить , это очень интересно . Физкультура ,Спорт ,Ура ! Занимайся детвора .  </vt:lpstr>
      <vt:lpstr>Игры у нас интересные и для нас полезные . Сказки здесь мы сочиняем  воображенье развиваем.</vt:lpstr>
      <vt:lpstr>Ножки наши топ-топ , ручки наши хлоп-хлоп, мы немножечко устали , на коврике   мы отдохнём и опять плясать пойдём.</vt:lpstr>
      <vt:lpstr>Книжка наша не кончается , она только начинается…</vt:lpstr>
      <vt:lpstr>Спасибо за внимание . До новых  встреч…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замечательных детей , на «Планете Счастья»</dc:title>
  <dc:creator>SamLab.ws</dc:creator>
  <cp:lastModifiedBy>SamLab.ws</cp:lastModifiedBy>
  <cp:revision>9</cp:revision>
  <dcterms:created xsi:type="dcterms:W3CDTF">2013-10-20T08:34:01Z</dcterms:created>
  <dcterms:modified xsi:type="dcterms:W3CDTF">2013-10-25T16:51:16Z</dcterms:modified>
</cp:coreProperties>
</file>